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347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515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888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726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48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016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182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569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1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508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20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5C682-D6DD-48F6-B0FB-1984F3A039DF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C4269-BEA9-4224-8427-872A2C8046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19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88" y="0"/>
            <a:ext cx="12187549" cy="685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14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Samo</dc:creator>
  <cp:lastModifiedBy>Mahnič-Kalamiza, Samo</cp:lastModifiedBy>
  <cp:revision>2</cp:revision>
  <dcterms:created xsi:type="dcterms:W3CDTF">2018-11-07T11:55:15Z</dcterms:created>
  <dcterms:modified xsi:type="dcterms:W3CDTF">2020-03-31T12:45:46Z</dcterms:modified>
</cp:coreProperties>
</file>