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5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5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6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41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40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90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50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56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38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8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01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27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" y="895"/>
            <a:ext cx="9143226" cy="685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4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Samo</dc:creator>
  <cp:lastModifiedBy>Mahnič-Kalamiza, Samo</cp:lastModifiedBy>
  <cp:revision>3</cp:revision>
  <dcterms:created xsi:type="dcterms:W3CDTF">2018-11-07T11:55:15Z</dcterms:created>
  <dcterms:modified xsi:type="dcterms:W3CDTF">2020-03-31T12:46:47Z</dcterms:modified>
</cp:coreProperties>
</file>